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2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8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65960" autoAdjust="0"/>
  </p:normalViewPr>
  <p:slideViewPr>
    <p:cSldViewPr>
      <p:cViewPr>
        <p:scale>
          <a:sx n="66" d="100"/>
          <a:sy n="66" d="100"/>
        </p:scale>
        <p:origin x="-10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31915-9BA2-43AF-8F4D-2359CD9EB8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2DF90-A73F-4943-BC1A-A4A03884A1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9916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1A7CC2-2413-4BBE-AF5A-DD4D1245ABD7}" type="slidenum">
              <a:rPr lang="es-AR" smtClean="0"/>
              <a:pPr>
                <a:defRPr/>
              </a:pPr>
              <a:t>2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0E37-A21E-4EC0-9274-297697AD54B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12B29-9126-486B-92B6-E2AE03D25E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Logo Comisión 50ª aniversario 1963-201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642918"/>
            <a:ext cx="3743325" cy="370522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71472" y="5000636"/>
            <a:ext cx="8321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/>
              <a:t>Balance 2013 Comisión Zonal Salud, Seguridad y Higiene Industrial San Lorenzo</a:t>
            </a:r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 smtClean="0"/>
              <a:t>Plan de trabajo </a:t>
            </a:r>
            <a:r>
              <a:rPr lang="es-AR" sz="3200" b="1" u="sng" dirty="0"/>
              <a:t>2014</a:t>
            </a:r>
          </a:p>
          <a:p>
            <a:pPr algn="ctr"/>
            <a:endParaRPr lang="es-AR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Reorganización subcomisiones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Presidente </a:t>
            </a:r>
            <a:r>
              <a:rPr lang="es-AR" sz="2800" dirty="0" smtClean="0"/>
              <a:t>- Secretario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</a:t>
            </a:r>
            <a:r>
              <a:rPr lang="es-AR" sz="2800" dirty="0" smtClean="0"/>
              <a:t>Emergencias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</a:t>
            </a:r>
            <a:r>
              <a:rPr lang="es-AR" sz="2800" dirty="0" smtClean="0"/>
              <a:t>Comunicaciones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</a:t>
            </a:r>
            <a:r>
              <a:rPr lang="es-AR" sz="2800" dirty="0" smtClean="0"/>
              <a:t>Capacitación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</a:t>
            </a:r>
            <a:r>
              <a:rPr lang="es-AR" sz="2800" dirty="0" smtClean="0"/>
              <a:t>Técnica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</a:t>
            </a:r>
            <a:r>
              <a:rPr lang="es-AR" sz="2800" dirty="0" smtClean="0"/>
              <a:t>Estadísticas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Evaluación </a:t>
            </a:r>
            <a:r>
              <a:rPr lang="es-AR" sz="2800" dirty="0" smtClean="0"/>
              <a:t>Riesgos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Subcomisión Servicios </a:t>
            </a:r>
            <a:r>
              <a:rPr lang="es-AR" sz="2800" dirty="0" smtClean="0"/>
              <a:t>Salud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 smtClean="0"/>
              <a:t>Subcomisión Respuesta a Emergencias 2014</a:t>
            </a:r>
            <a:endParaRPr lang="es-AR" sz="3200" b="1" u="sng" dirty="0"/>
          </a:p>
          <a:p>
            <a:pPr algn="ctr"/>
            <a:endParaRPr lang="es-AR" sz="3200" b="1" u="sng" dirty="0"/>
          </a:p>
          <a:p>
            <a:pPr marL="457200" indent="-457200"/>
            <a:r>
              <a:rPr lang="es-AR" sz="2800" b="1" dirty="0" smtClean="0"/>
              <a:t>Coordinadore</a:t>
            </a:r>
            <a:r>
              <a:rPr lang="es-AR" sz="2800" dirty="0" smtClean="0"/>
              <a:t>s: Alejandro Beretta (Alto Paraná) Carlos Farnese (Petrobras)</a:t>
            </a:r>
          </a:p>
          <a:p>
            <a:pPr marL="457200" indent="-457200"/>
            <a:endParaRPr lang="es-AR" sz="2800" dirty="0" smtClean="0"/>
          </a:p>
          <a:p>
            <a:pPr marL="457200" indent="-457200"/>
            <a:r>
              <a:rPr lang="es-AR" sz="2800" u="sng" dirty="0" smtClean="0"/>
              <a:t>Objetivos propuestos</a:t>
            </a:r>
            <a:r>
              <a:rPr lang="es-AR" sz="2800" dirty="0" smtClean="0"/>
              <a:t>:</a:t>
            </a:r>
          </a:p>
          <a:p>
            <a:pPr marL="457200" indent="-457200"/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Organización de 2 simulacros año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Entrenamiento Brigadas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Encuentro de Brigadistas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Encuentros cruzados con </a:t>
            </a:r>
            <a:r>
              <a:rPr lang="es-AR" sz="2800" dirty="0" err="1" smtClean="0"/>
              <a:t>Bberos</a:t>
            </a:r>
            <a:r>
              <a:rPr lang="es-AR" sz="2800" dirty="0" smtClean="0"/>
              <a:t> y otros respondientes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354119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/>
              <a:t>Subcomisión </a:t>
            </a:r>
            <a:r>
              <a:rPr lang="es-AR" sz="3200" b="1" u="sng" dirty="0" smtClean="0"/>
              <a:t>Comunicaciones, Prensa y Eventos 2014</a:t>
            </a:r>
            <a:endParaRPr lang="es-AR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/>
            <a:r>
              <a:rPr lang="es-AR" sz="2800" b="1" dirty="0" smtClean="0"/>
              <a:t>Coordinadore</a:t>
            </a:r>
            <a:r>
              <a:rPr lang="es-AR" sz="2800" dirty="0" smtClean="0"/>
              <a:t>s: </a:t>
            </a:r>
            <a:r>
              <a:rPr lang="es-AR" sz="2800" dirty="0" smtClean="0"/>
              <a:t>Pablo </a:t>
            </a:r>
            <a:r>
              <a:rPr lang="es-AR" sz="2800" dirty="0" err="1" smtClean="0"/>
              <a:t>Velazquez</a:t>
            </a:r>
            <a:r>
              <a:rPr lang="es-AR" sz="2800" dirty="0" smtClean="0"/>
              <a:t> (</a:t>
            </a:r>
            <a:r>
              <a:rPr lang="es-AR" sz="2800" dirty="0" err="1" smtClean="0"/>
              <a:t>Nidera</a:t>
            </a:r>
            <a:r>
              <a:rPr lang="es-AR" sz="2800" dirty="0" smtClean="0"/>
              <a:t>)</a:t>
            </a:r>
            <a:r>
              <a:rPr lang="es-AR" sz="2800" dirty="0" smtClean="0"/>
              <a:t> </a:t>
            </a:r>
            <a:r>
              <a:rPr lang="es-AR" sz="2800" dirty="0" smtClean="0"/>
              <a:t>– </a:t>
            </a:r>
            <a:r>
              <a:rPr lang="es-AR" sz="2800" dirty="0" smtClean="0"/>
              <a:t>Roberto </a:t>
            </a:r>
            <a:r>
              <a:rPr lang="es-AR" sz="2800" dirty="0" smtClean="0"/>
              <a:t>Valdez (FM) </a:t>
            </a:r>
          </a:p>
          <a:p>
            <a:pPr marL="457200" indent="-457200"/>
            <a:r>
              <a:rPr lang="es-AR" sz="2800" u="sng" dirty="0" smtClean="0"/>
              <a:t>Objetivos propuestos</a:t>
            </a:r>
            <a:r>
              <a:rPr lang="es-AR" sz="2800" dirty="0" smtClean="0"/>
              <a:t>:</a:t>
            </a:r>
          </a:p>
          <a:p>
            <a:pPr marL="457200" indent="-457200"/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Plan de pruebas Radio Nextel </a:t>
            </a:r>
            <a:r>
              <a:rPr lang="es-AR" sz="2800" dirty="0" err="1" smtClean="0"/>
              <a:t>Pamge</a:t>
            </a: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Capacitación operadores radio Nextel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Nuevo video, instructivo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Administración contenidos página web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Difusión actividades de Subcomisiones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/>
              <a:t>Subcomisión Capacitación </a:t>
            </a:r>
            <a:r>
              <a:rPr lang="es-AR" sz="3200" b="1" u="sng" dirty="0" smtClean="0"/>
              <a:t>2014</a:t>
            </a:r>
            <a:endParaRPr lang="es-AR" sz="3200" b="1" u="sng" dirty="0"/>
          </a:p>
          <a:p>
            <a:pPr marL="457200" indent="-457200"/>
            <a:endParaRPr lang="es-AR" sz="2800" dirty="0" smtClean="0"/>
          </a:p>
          <a:p>
            <a:pPr marL="457200" indent="-457200"/>
            <a:r>
              <a:rPr lang="es-AR" sz="2800" b="1" dirty="0" smtClean="0"/>
              <a:t>Coordinadore</a:t>
            </a:r>
            <a:r>
              <a:rPr lang="es-AR" sz="2800" dirty="0" smtClean="0"/>
              <a:t>s: Sebastián López </a:t>
            </a:r>
            <a:r>
              <a:rPr lang="es-AR" sz="2800" dirty="0" err="1" smtClean="0"/>
              <a:t>Pompiglio</a:t>
            </a:r>
            <a:r>
              <a:rPr lang="es-AR" sz="2800" dirty="0" smtClean="0"/>
              <a:t> (T6) David </a:t>
            </a:r>
            <a:r>
              <a:rPr lang="es-AR" sz="2800" dirty="0" err="1" smtClean="0"/>
              <a:t>Krysiuck</a:t>
            </a:r>
            <a:r>
              <a:rPr lang="es-AR" sz="2800" dirty="0" smtClean="0"/>
              <a:t> (Dow)</a:t>
            </a:r>
          </a:p>
          <a:p>
            <a:pPr marL="457200" indent="-457200"/>
            <a:endParaRPr lang="es-AR" sz="2800" dirty="0" smtClean="0"/>
          </a:p>
          <a:p>
            <a:pPr marL="457200" indent="-457200"/>
            <a:r>
              <a:rPr lang="es-AR" sz="2800" u="sng" dirty="0" smtClean="0"/>
              <a:t>Objetivos propuestos</a:t>
            </a:r>
            <a:r>
              <a:rPr lang="es-AR" sz="2800" dirty="0" smtClean="0"/>
              <a:t>:</a:t>
            </a:r>
          </a:p>
          <a:p>
            <a:pPr marL="457200" indent="-457200"/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Revisión contenidos capacitación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Avance obligatoriedad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Desarrollo cursos especialidades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348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/>
              <a:t>Subcomisión Técnica </a:t>
            </a:r>
            <a:r>
              <a:rPr lang="es-AR" sz="3200" b="1" u="sng" dirty="0" smtClean="0"/>
              <a:t>2014</a:t>
            </a:r>
            <a:endParaRPr lang="es-AR" sz="3200" b="1" u="sng" dirty="0"/>
          </a:p>
          <a:p>
            <a:pPr algn="ctr"/>
            <a:endParaRPr lang="es-AR" sz="3200" b="1" u="sng" dirty="0"/>
          </a:p>
          <a:p>
            <a:pPr marL="457200" indent="-457200"/>
            <a:r>
              <a:rPr lang="es-AR" sz="3200" b="1" dirty="0" smtClean="0"/>
              <a:t>Coordinadores</a:t>
            </a:r>
            <a:r>
              <a:rPr lang="es-AR" sz="3200" dirty="0" smtClean="0"/>
              <a:t>: Ricardo Nadal (Renova)</a:t>
            </a:r>
          </a:p>
          <a:p>
            <a:pPr marL="457200" indent="-457200"/>
            <a:endParaRPr lang="es-AR" sz="3200" dirty="0" smtClean="0"/>
          </a:p>
          <a:p>
            <a:pPr marL="457200" indent="-457200"/>
            <a:r>
              <a:rPr lang="es-AR" sz="3200" u="sng" dirty="0" smtClean="0"/>
              <a:t>Objetivos propuestos</a:t>
            </a:r>
            <a:r>
              <a:rPr lang="es-AR" sz="3200" dirty="0" smtClean="0"/>
              <a:t>:</a:t>
            </a:r>
          </a:p>
          <a:p>
            <a:pPr marL="457200" indent="-457200"/>
            <a:endParaRPr lang="es-A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Estandarización exigencias y procedimientos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Andamios, Trabajos con riesgo eléctrico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Planes de acción en base a datos relevados de Sub-comisión Estadísticas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Charlas novedades técnicas a miembros Comisión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 smtClean="0"/>
              <a:t>Subcomisión Estadísticas  </a:t>
            </a:r>
            <a:r>
              <a:rPr lang="es-AR" sz="3200" b="1" u="sng" dirty="0"/>
              <a:t>2014</a:t>
            </a:r>
          </a:p>
          <a:p>
            <a:pPr algn="ctr"/>
            <a:endParaRPr lang="es-AR" sz="3200" b="1" u="sng" dirty="0"/>
          </a:p>
          <a:p>
            <a:pPr marL="457200" indent="-457200"/>
            <a:r>
              <a:rPr lang="es-AR" sz="2800" b="1" dirty="0" smtClean="0"/>
              <a:t>Coordinadores</a:t>
            </a:r>
            <a:r>
              <a:rPr lang="es-AR" sz="2800" dirty="0" smtClean="0"/>
              <a:t>: Nicolás Roldán (Cargill) Diego </a:t>
            </a:r>
            <a:r>
              <a:rPr lang="es-AR" sz="2800" dirty="0" err="1" smtClean="0"/>
              <a:t>Baretto</a:t>
            </a:r>
            <a:r>
              <a:rPr lang="es-AR" sz="2800" dirty="0" smtClean="0"/>
              <a:t> (Bunge)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/>
            <a:r>
              <a:rPr lang="es-AR" sz="2800" u="sng" dirty="0" smtClean="0"/>
              <a:t>Objetivos propuestos:</a:t>
            </a:r>
            <a:endParaRPr lang="es-AR" sz="2800" u="sng" dirty="0" smtClean="0"/>
          </a:p>
          <a:p>
            <a:pPr marL="457200" indent="-457200"/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Desarrollo indicadores Proactivos y Reactivos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Recolección de datos cualitativos y cuantitativos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Trabajo en conjunto con la Sub-comisión Técnica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Comparativa con otros polos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/>
              <a:t>Subcomisión Evaluación Riesgos Tecnológicos </a:t>
            </a:r>
            <a:r>
              <a:rPr lang="es-AR" sz="3200" b="1" u="sng" dirty="0" smtClean="0"/>
              <a:t>2014</a:t>
            </a:r>
            <a:endParaRPr lang="es-AR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/>
            <a:r>
              <a:rPr lang="es-AR" sz="2800" b="1" dirty="0" smtClean="0"/>
              <a:t>Coordinado</a:t>
            </a:r>
            <a:r>
              <a:rPr lang="es-AR" sz="2800" dirty="0" smtClean="0"/>
              <a:t>r: Andrés Salum</a:t>
            </a:r>
            <a:r>
              <a:rPr lang="es-AR" sz="2800" dirty="0"/>
              <a:t> </a:t>
            </a:r>
            <a:r>
              <a:rPr lang="es-AR" sz="2800" dirty="0" smtClean="0"/>
              <a:t>(Celulosa)</a:t>
            </a:r>
          </a:p>
          <a:p>
            <a:pPr marL="457200" indent="-457200"/>
            <a:endParaRPr lang="es-AR" sz="2800" dirty="0" smtClean="0"/>
          </a:p>
          <a:p>
            <a:pPr marL="457200" indent="-457200"/>
            <a:r>
              <a:rPr lang="es-AR" sz="2800" u="sng" dirty="0" smtClean="0"/>
              <a:t>Objetivos propuestos:</a:t>
            </a:r>
          </a:p>
          <a:p>
            <a:pPr marL="457200" indent="-457200"/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NFPA 1600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CAMEO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Planilla de riesgos con </a:t>
            </a:r>
            <a:r>
              <a:rPr lang="es-AR" sz="2800" dirty="0" err="1" smtClean="0"/>
              <a:t>Seveso</a:t>
            </a:r>
            <a:r>
              <a:rPr lang="es-AR" sz="2800" dirty="0" smtClean="0"/>
              <a:t> III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Desarrollo de impactos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Trabajo en conjunto con las demás Sub-comisiones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071546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/>
              <a:t>Subcomisión Servicios Salud </a:t>
            </a:r>
            <a:r>
              <a:rPr lang="es-AR" sz="3200" b="1" u="sng" dirty="0" smtClean="0"/>
              <a:t>2014</a:t>
            </a:r>
            <a:endParaRPr lang="es-AR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/>
            <a:r>
              <a:rPr lang="es-AR" sz="2800" b="1" i="1" dirty="0" smtClean="0"/>
              <a:t>Coordinadores</a:t>
            </a:r>
            <a:r>
              <a:rPr lang="es-AR" sz="2800" dirty="0" smtClean="0"/>
              <a:t>: Villar (Dow) Jorge Oviedo(Noble)</a:t>
            </a:r>
          </a:p>
          <a:p>
            <a:pPr marL="457200" indent="-457200"/>
            <a:endParaRPr lang="es-AR" sz="2000" dirty="0" smtClean="0"/>
          </a:p>
          <a:p>
            <a:pPr marL="457200" indent="-457200"/>
            <a:r>
              <a:rPr lang="es-AR" sz="2800" u="sng" dirty="0" smtClean="0"/>
              <a:t>Temas propuestos</a:t>
            </a:r>
            <a:r>
              <a:rPr lang="es-AR" sz="28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0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s-AR" sz="2800" dirty="0" smtClean="0"/>
              <a:t>Generación de Matriz con requerimientos médicos para el ingreso de contratistas.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AR" sz="2800" dirty="0" smtClean="0"/>
              <a:t>Consenso entre los Médicos Laborales para unificar criterios sobre las alteraciones de Columna, </a:t>
            </a:r>
            <a:r>
              <a:rPr lang="es-AR" sz="2800" dirty="0" err="1" smtClean="0"/>
              <a:t>Expirométricas</a:t>
            </a:r>
            <a:r>
              <a:rPr lang="es-AR" sz="2800" dirty="0" smtClean="0"/>
              <a:t> y Test de cereal.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AR" sz="2800" dirty="0" smtClean="0"/>
              <a:t>Contacto con empresas prestadoras de Salud Laboral para apertura de una agenda de Trabajo.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AR" sz="2800" dirty="0" smtClean="0"/>
              <a:t>Trabajo en conjunto con las demás Sub-comisiones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484784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 smtClean="0"/>
              <a:t>Presidencia-Secretaría </a:t>
            </a:r>
            <a:r>
              <a:rPr lang="es-AR" sz="3200" b="1" u="sng" dirty="0"/>
              <a:t>2014</a:t>
            </a:r>
          </a:p>
          <a:p>
            <a:pPr algn="ctr"/>
            <a:endParaRPr lang="es-AR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Reorganización subcomisiones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Estrechar lazos con otras Comisiones, Universidades, Gobierno, Comunidad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Sumar nuevas empresas a </a:t>
            </a:r>
            <a:r>
              <a:rPr lang="es-AR" sz="2800" smtClean="0"/>
              <a:t>la Comisión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xmlns="" val="1637116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solidFill>
                  <a:srgbClr val="002060"/>
                </a:solidFill>
              </a:rPr>
              <a:t>ACTUALIZACIÓN DE INTEGRANTES DE LAS SUB-COMISIONES</a:t>
            </a:r>
            <a:endParaRPr lang="es-AR" sz="3600" b="1" dirty="0">
              <a:solidFill>
                <a:srgbClr val="002060"/>
              </a:solidFill>
            </a:endParaRPr>
          </a:p>
        </p:txBody>
      </p:sp>
      <p:pic>
        <p:nvPicPr>
          <p:cNvPr id="9" name="Picture 6" descr="D:\Cristian\dearena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071810"/>
            <a:ext cx="3536949" cy="2652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3711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23528" y="260648"/>
          <a:ext cx="1008112" cy="1019097"/>
        </p:xfrm>
        <a:graphic>
          <a:graphicData uri="http://schemas.openxmlformats.org/presentationml/2006/ole">
            <p:oleObj spid="_x0000_s1026" name="Imagen" r:id="rId4" imgW="1168184" imgH="1180796" progId="StaticMetafile">
              <p:embed/>
            </p:oleObj>
          </a:graphicData>
        </a:graphic>
      </p:graphicFrame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1556792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800" dirty="0" smtClean="0"/>
              <a:t> Evento 50 Aniversario</a:t>
            </a:r>
          </a:p>
          <a:p>
            <a:pPr>
              <a:buFont typeface="Arial" pitchFamily="34" charset="0"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Programa de entrenamiento y simulacros con Bomberos</a:t>
            </a:r>
          </a:p>
          <a:p>
            <a:pPr>
              <a:buFont typeface="Arial" pitchFamily="34" charset="0"/>
              <a:buChar char="•"/>
            </a:pPr>
            <a:r>
              <a:rPr lang="es-ES_tradnl" sz="2800" dirty="0" smtClean="0"/>
              <a:t> Planilla de datos actualizados PAMGE</a:t>
            </a:r>
          </a:p>
          <a:p>
            <a:pPr>
              <a:buFont typeface="Arial" pitchFamily="34" charset="0"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Observatorio de la Superintendencia</a:t>
            </a:r>
          </a:p>
          <a:p>
            <a:pPr>
              <a:buFont typeface="Arial" pitchFamily="34" charset="0"/>
              <a:buChar char="•"/>
            </a:pPr>
            <a:r>
              <a:rPr lang="es-ES_tradnl" sz="2800" dirty="0"/>
              <a:t> </a:t>
            </a:r>
            <a:r>
              <a:rPr lang="es-ES_tradnl" sz="2800" dirty="0" smtClean="0"/>
              <a:t>Participación en Congresos</a:t>
            </a:r>
          </a:p>
          <a:p>
            <a:pPr>
              <a:buFont typeface="Arial" pitchFamily="34" charset="0"/>
              <a:buChar char="•"/>
            </a:pPr>
            <a:endParaRPr lang="es-ES_tradnl" sz="2800" dirty="0" smtClean="0"/>
          </a:p>
          <a:p>
            <a:r>
              <a:rPr lang="es-ES_tradnl" sz="2800" dirty="0" smtClean="0"/>
              <a:t>Un </a:t>
            </a:r>
            <a:r>
              <a:rPr lang="es-ES_tradnl" sz="2800" dirty="0" smtClean="0"/>
              <a:t>optimista ve un vaso medio lleno, un pesimista ve el medio vacío y un ingeniero ve un recipiente sobredimensionado. Yo quiero poder lograr que trabajemos juntos para llenar el vaso para satisfacer a los que quieren tomar.</a:t>
            </a:r>
            <a:endParaRPr lang="es-ES_tradnl" sz="2800" dirty="0"/>
          </a:p>
        </p:txBody>
      </p:sp>
      <p:pic>
        <p:nvPicPr>
          <p:cNvPr id="6" name="Picture 4" descr="C:\Users\caro\AppData\Local\Microsoft\Windows\Temporary Internet Files\Content.IE5\QOQOS3H3\MC90037916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332512"/>
            <a:ext cx="1059330" cy="106038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699792" y="62068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/>
              <a:t>OBJETIVOS 2013</a:t>
            </a:r>
            <a:endParaRPr lang="es-A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12283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u="sng" dirty="0" smtClean="0"/>
              <a:t>MODALIDAD PROPUESDTA PARA LAS REUNIONES</a:t>
            </a:r>
          </a:p>
          <a:p>
            <a:pPr algn="ctr"/>
            <a:endParaRPr lang="es-AR" b="1" u="sng" dirty="0" smtClean="0"/>
          </a:p>
          <a:p>
            <a:pPr algn="ctr"/>
            <a:r>
              <a:rPr lang="es-AR" sz="3200" b="1" u="sng" dirty="0" smtClean="0"/>
              <a:t>Comisión Zonal</a:t>
            </a:r>
          </a:p>
          <a:p>
            <a:endParaRPr lang="es-AR" dirty="0" smtClean="0"/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 Reunión mensual,</a:t>
            </a:r>
            <a:endParaRPr lang="es-AR" dirty="0" smtClean="0"/>
          </a:p>
          <a:p>
            <a:pPr marL="266700" indent="-266700">
              <a:buFont typeface="Arial" pitchFamily="34" charset="0"/>
              <a:buChar char="•"/>
            </a:pPr>
            <a:r>
              <a:rPr lang="es-AR" sz="3200" u="sng" dirty="0" smtClean="0"/>
              <a:t>Agenda fija</a:t>
            </a:r>
            <a:r>
              <a:rPr lang="es-AR" sz="3200" dirty="0" smtClean="0"/>
              <a:t>: Difusión de los avances de cada Sub-comisión, a cargo de los Coordinadores.</a:t>
            </a:r>
          </a:p>
          <a:p>
            <a:endParaRPr lang="es-AR" dirty="0"/>
          </a:p>
          <a:p>
            <a:pPr algn="ctr"/>
            <a:r>
              <a:rPr lang="es-AR" sz="3200" b="1" u="sng" dirty="0" smtClean="0"/>
              <a:t>Sub-comisiones</a:t>
            </a:r>
          </a:p>
          <a:p>
            <a:pPr algn="ctr"/>
            <a:endParaRPr lang="es-AR" b="1" u="sng" dirty="0" smtClean="0"/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 Reuniones mensuales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s-AR" sz="3200" dirty="0" smtClean="0"/>
              <a:t>Agenda fija: Difundir los avances en las reuniones de Sub-comisión.</a:t>
            </a:r>
            <a:endParaRPr lang="es-AR" sz="3200" dirty="0"/>
          </a:p>
        </p:txBody>
      </p:sp>
    </p:spTree>
    <p:extLst>
      <p:ext uri="{BB962C8B-B14F-4D97-AF65-F5344CB8AC3E}">
        <p14:creationId xmlns="" xmlns:p14="http://schemas.microsoft.com/office/powerpoint/2010/main" val="163711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Flecha curvada hacia la izquierda"/>
          <p:cNvSpPr/>
          <p:nvPr/>
        </p:nvSpPr>
        <p:spPr>
          <a:xfrm>
            <a:off x="6357950" y="2919408"/>
            <a:ext cx="928694" cy="29289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9" name="18 Flecha curvada hacia abajo"/>
          <p:cNvSpPr/>
          <p:nvPr/>
        </p:nvSpPr>
        <p:spPr>
          <a:xfrm>
            <a:off x="3062276" y="1838314"/>
            <a:ext cx="3071834" cy="9286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1" name="20 Flecha curvada hacia la izquierda"/>
          <p:cNvSpPr/>
          <p:nvPr/>
        </p:nvSpPr>
        <p:spPr>
          <a:xfrm rot="10800000">
            <a:off x="1785919" y="2843208"/>
            <a:ext cx="928694" cy="29289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2" name="21 Flecha curvada hacia la izquierda"/>
          <p:cNvSpPr/>
          <p:nvPr/>
        </p:nvSpPr>
        <p:spPr>
          <a:xfrm rot="5400000">
            <a:off x="4114665" y="4846476"/>
            <a:ext cx="928694" cy="29289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2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5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6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112283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b="1" u="sng" dirty="0" smtClean="0"/>
              <a:t>INTERACCIÓN CONSTANTE ENTRE LAS SUBCOMISIONES</a:t>
            </a:r>
            <a:endParaRPr lang="es-AR" b="1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5757902" y="4633920"/>
            <a:ext cx="3890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Servicios Salud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57594" y="5519752"/>
            <a:ext cx="3198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Emergencias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146" y="4600582"/>
            <a:ext cx="36238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Comunicaciones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13040" y="3357562"/>
            <a:ext cx="3212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Capacitación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31192" y="2214554"/>
            <a:ext cx="2583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Técnica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5842386" y="3429000"/>
            <a:ext cx="3066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Estadísticas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572000" y="2262178"/>
            <a:ext cx="3897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AR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Subcomisión Evaluación Riesgos</a:t>
            </a:r>
          </a:p>
        </p:txBody>
      </p:sp>
      <p:pic>
        <p:nvPicPr>
          <p:cNvPr id="15" name="14 Imagen" descr="Logo Comisión 50ª aniversario 1963-2013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2786058"/>
            <a:ext cx="2448726" cy="2423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711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213285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Actualización Reglamento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Festejos 50 aniversario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Ratificación acuerdo ayuda mutua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Obligatoriedad CBS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Programa de Simulacros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Incorporación nuevos miembros re inserción miembros históricos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Fomentar intercambio de experiencias con otros grupos </a:t>
            </a:r>
            <a:endParaRPr lang="es-AR" dirty="0"/>
          </a:p>
        </p:txBody>
      </p:sp>
      <p:sp>
        <p:nvSpPr>
          <p:cNvPr id="8" name="TextBox 7"/>
          <p:cNvSpPr txBox="1"/>
          <p:nvPr/>
        </p:nvSpPr>
        <p:spPr>
          <a:xfrm>
            <a:off x="2440724" y="1289876"/>
            <a:ext cx="3369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000" b="1" u="sng" dirty="0" smtClean="0"/>
              <a:t>Objetivos 2013</a:t>
            </a:r>
            <a:endParaRPr lang="es-AR" sz="4000" b="1" u="sng" dirty="0"/>
          </a:p>
        </p:txBody>
      </p:sp>
    </p:spTree>
    <p:extLst>
      <p:ext uri="{BB962C8B-B14F-4D97-AF65-F5344CB8AC3E}">
        <p14:creationId xmlns:p14="http://schemas.microsoft.com/office/powerpoint/2010/main" xmlns="" val="6822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1959803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Actualización Reglamento</a:t>
            </a:r>
          </a:p>
          <a:p>
            <a:pPr algn="ctr"/>
            <a:endParaRPr lang="es-AR" sz="3200" b="1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Incorporación nuevo Logo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Modificación nombre agregando Salud y retirando Medio Ambiente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Modificación del sistema de renovación de autoridades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Distribución del Reglamento en electrónico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5195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-4693" y="1628800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Festejos 50 aniversario</a:t>
            </a:r>
          </a:p>
          <a:p>
            <a:pPr algn="ctr"/>
            <a:endParaRPr lang="es-AR" sz="32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Evento con autoridades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Desarrollo video de presentación Comisión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Recuperación primeras Actas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Decretos interés municipal evento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Reconocimiento  participantes históricos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Encuentro con Comités </a:t>
            </a:r>
            <a:r>
              <a:rPr lang="es-AR" sz="3200" dirty="0" err="1" smtClean="0"/>
              <a:t>Bbca</a:t>
            </a:r>
            <a:r>
              <a:rPr lang="es-AR" sz="3200" dirty="0" smtClean="0"/>
              <a:t>, RII y </a:t>
            </a:r>
            <a:r>
              <a:rPr lang="es-AR" sz="3200" dirty="0" err="1" smtClean="0"/>
              <a:t>ZteCpna</a:t>
            </a:r>
            <a:endParaRPr lang="es-A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331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1844824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Ratificación Acta Compromiso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Idea surgida de Comité </a:t>
            </a:r>
            <a:r>
              <a:rPr lang="es-AR" sz="3200" dirty="0" err="1" smtClean="0"/>
              <a:t>Zte-Cpna</a:t>
            </a:r>
            <a:r>
              <a:rPr lang="es-AR" sz="3200" dirty="0" smtClean="0"/>
              <a:t> que firmamos algunas empresas periódicamente con Municipalidades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Firma del Acta por autoridades de las empresas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3200" dirty="0" smtClean="0"/>
              <a:t>Compromiso ante autoridades provinciales, municipales y el resto de las empresas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9331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1844824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Simulacros y Entrenamientos</a:t>
            </a:r>
          </a:p>
          <a:p>
            <a:pPr algn="ctr"/>
            <a:endParaRPr lang="es-AR" sz="3200" b="1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Se realizó uno con Noble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Jornada entrenamiento  </a:t>
            </a:r>
            <a:r>
              <a:rPr lang="es-AR" sz="3200" dirty="0" err="1" smtClean="0"/>
              <a:t>Hazmat</a:t>
            </a:r>
            <a:r>
              <a:rPr lang="es-AR" sz="3200" dirty="0" smtClean="0"/>
              <a:t> a Bomberos y Brigadistas en Celulosa </a:t>
            </a:r>
          </a:p>
          <a:p>
            <a:pPr marL="457200" indent="-457200"/>
            <a:endParaRPr lang="es-AR" sz="3200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1634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1844824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Incorporación nuevos miembros</a:t>
            </a:r>
          </a:p>
          <a:p>
            <a:pPr algn="ctr"/>
            <a:endParaRPr lang="es-AR" sz="3200" b="1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Bunge San Jerónimo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Retorno de </a:t>
            </a:r>
            <a:r>
              <a:rPr lang="es-AR" sz="3200" dirty="0" err="1" smtClean="0"/>
              <a:t>Esso</a:t>
            </a:r>
            <a:r>
              <a:rPr lang="es-AR" sz="3200" dirty="0" smtClean="0"/>
              <a:t>, ahora </a:t>
            </a:r>
            <a:r>
              <a:rPr lang="es-AR" sz="3200" dirty="0" err="1" smtClean="0"/>
              <a:t>Axion</a:t>
            </a:r>
            <a:endParaRPr lang="es-A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Retorno de YPF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200" dirty="0" smtClean="0"/>
              <a:t>Comienzo de retorno de Aguas, ACA, Molinos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41209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/>
          <p:nvPr/>
        </p:nvGrpSpPr>
        <p:grpSpPr>
          <a:xfrm>
            <a:off x="0" y="0"/>
            <a:ext cx="9144000" cy="1076325"/>
            <a:chOff x="0" y="0"/>
            <a:chExt cx="9144000" cy="1076325"/>
          </a:xfrm>
        </p:grpSpPr>
        <p:pic>
          <p:nvPicPr>
            <p:cNvPr id="4" name="3 Imagen" descr="Logo Apaisado Comisión 50 aniversari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72100" cy="1076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5214942" y="0"/>
              <a:ext cx="3929058" cy="10715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1268760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u="sng" dirty="0" smtClean="0"/>
              <a:t>Objetivos 2014</a:t>
            </a:r>
          </a:p>
          <a:p>
            <a:pPr algn="ctr"/>
            <a:endParaRPr lang="es-AR" sz="3200" b="1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Experiencia Bahía Blanca (</a:t>
            </a:r>
            <a:r>
              <a:rPr lang="es-AR" sz="2800" dirty="0" err="1" smtClean="0"/>
              <a:t>Apell</a:t>
            </a:r>
            <a:r>
              <a:rPr lang="es-AR" sz="2800" dirty="0" smtClean="0"/>
              <a:t> implementado a nivel internacional) (Integración Gobierno, Comunidad, Empresas, Universidad) (CBS consolidado)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Experiencia Zárate Campana (Integración de Municipalidades) (Independencia económica) (Estadísticas y CD datos riesgos)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2800" dirty="0" smtClean="0"/>
              <a:t>Experiencia propia y problemática propia (5 Municipalidades de diferente signo político) (Separación física entre empresas)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42620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718</Words>
  <Application>Microsoft Office PowerPoint</Application>
  <PresentationFormat>Presentación en pantalla (4:3)</PresentationFormat>
  <Paragraphs>158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Tema de Office</vt:lpstr>
      <vt:lpstr>Imagen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ACTUALIZACIÓN DE INTEGRANTES DE LAS SUB-COMISIONES</vt:lpstr>
      <vt:lpstr>Diapositiva 20</vt:lpstr>
      <vt:lpstr>Diapositiva 21</vt:lpstr>
    </vt:vector>
  </TitlesOfParts>
  <Company>Celulosa Argentina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Celulosa Argentina</dc:creator>
  <cp:lastModifiedBy>Celulosa Argentina</cp:lastModifiedBy>
  <cp:revision>69</cp:revision>
  <dcterms:created xsi:type="dcterms:W3CDTF">2013-07-08T11:49:53Z</dcterms:created>
  <dcterms:modified xsi:type="dcterms:W3CDTF">2013-12-09T17:27:25Z</dcterms:modified>
</cp:coreProperties>
</file>